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D3C9C-6D87-44A9-BA21-402AA4C2811C}" type="datetimeFigureOut">
              <a:rPr lang="pt-BR" smtClean="0"/>
              <a:t>10/12/2018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5E632-458E-4C62-822A-63334457502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8659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E632-458E-4C62-822A-63334457502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6899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451ED-D309-49AE-BA84-1DFCB222809A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6505-B811-4355-9B79-16F55CD43578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2E55-1C69-4526-8A31-0AAB5926BDEF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EC1D-42E2-4A15-BECE-2EC78F92A275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9BD0D-F731-4BC3-A2C2-7B36806F1776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60B58-83E0-4329-AC7C-7F569D8FD7B4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48335-A993-49F3-B0F7-34ED5124E152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A4C1D-34EE-4F7D-BCB7-003E4C5BB275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FC943-5BDB-432F-B46D-0A1D1D14B26F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B325A-2A67-4731-B151-0218F031F250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7B1D9-2110-4D36-B551-0786D69BCBF4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C1A74-C9F4-4EFB-A200-1134769E2A48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7850-BB57-430F-BCA3-0A44093CDEAE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7D094-5C7D-4CDA-A403-3D5CA079DCAC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AB2FC-60BF-495F-B870-E58BFA242E45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A237B-A42B-43A8-9674-061C797CBE28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47C93-6F51-489B-9795-FE9EAABBEFBE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61BE963-D1D6-409A-AC40-8B8589E2AC29}" type="datetime1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Sistema de Gestão de Resíduos do </a:t>
            </a:r>
            <a:r>
              <a:rPr lang="pt-BR" dirty="0" err="1" smtClean="0"/>
              <a:t>DeGR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198417"/>
          </a:xfrm>
        </p:spPr>
        <p:txBody>
          <a:bodyPr>
            <a:normAutofit fontScale="92500" lnSpcReduction="10000"/>
          </a:bodyPr>
          <a:lstStyle/>
          <a:p>
            <a:r>
              <a:rPr lang="pt-BR" dirty="0" err="1" smtClean="0"/>
              <a:t>Antonio</a:t>
            </a:r>
            <a:r>
              <a:rPr lang="pt-BR" dirty="0" smtClean="0"/>
              <a:t> </a:t>
            </a:r>
            <a:r>
              <a:rPr lang="pt-BR" dirty="0" err="1" smtClean="0"/>
              <a:t>carlos</a:t>
            </a:r>
            <a:r>
              <a:rPr lang="pt-BR" dirty="0" smtClean="0"/>
              <a:t> </a:t>
            </a:r>
            <a:r>
              <a:rPr lang="pt-BR" dirty="0" err="1" smtClean="0"/>
              <a:t>piccino</a:t>
            </a:r>
            <a:r>
              <a:rPr lang="pt-BR" dirty="0" smtClean="0"/>
              <a:t> neto	</a:t>
            </a:r>
            <a:r>
              <a:rPr lang="pt-BR" dirty="0"/>
              <a:t>628336</a:t>
            </a:r>
            <a:endParaRPr lang="pt-BR" dirty="0" smtClean="0"/>
          </a:p>
          <a:p>
            <a:r>
              <a:rPr lang="pt-BR" dirty="0"/>
              <a:t>Arthur reis </a:t>
            </a:r>
            <a:r>
              <a:rPr lang="pt-BR" dirty="0" smtClean="0"/>
              <a:t>						496162</a:t>
            </a:r>
          </a:p>
          <a:p>
            <a:r>
              <a:rPr lang="pt-BR" dirty="0"/>
              <a:t>Pedro Henrique </a:t>
            </a:r>
            <a:r>
              <a:rPr lang="pt-BR" dirty="0" err="1"/>
              <a:t>vaz</a:t>
            </a:r>
            <a:r>
              <a:rPr lang="pt-BR" dirty="0"/>
              <a:t> </a:t>
            </a:r>
            <a:r>
              <a:rPr lang="pt-BR" dirty="0" err="1"/>
              <a:t>valois</a:t>
            </a:r>
            <a:r>
              <a:rPr lang="pt-BR" dirty="0"/>
              <a:t> </a:t>
            </a:r>
            <a:r>
              <a:rPr lang="pt-BR" dirty="0" smtClean="0"/>
              <a:t>		628646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64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proposta do trabalho </a:t>
            </a:r>
            <a:r>
              <a:rPr lang="pt-BR" dirty="0" smtClean="0"/>
              <a:t>foi </a:t>
            </a:r>
            <a:r>
              <a:rPr lang="pt-BR" dirty="0"/>
              <a:t>facilitar a gestão, feita pelo </a:t>
            </a:r>
            <a:r>
              <a:rPr lang="pt-BR" dirty="0" err="1"/>
              <a:t>DeGR</a:t>
            </a:r>
            <a:r>
              <a:rPr lang="pt-BR" dirty="0"/>
              <a:t>, dos resíduos gerados por laboratórios da UFSCar. </a:t>
            </a:r>
            <a:endParaRPr lang="pt-BR" dirty="0" smtClean="0"/>
          </a:p>
          <a:p>
            <a:r>
              <a:rPr lang="pt-BR" dirty="0" smtClean="0"/>
              <a:t>Para </a:t>
            </a:r>
            <a:r>
              <a:rPr lang="pt-BR" dirty="0"/>
              <a:t>isso, seria criado um site no qual os geradores registrariam seus resíduos, gerariam etiquetas e enviariam para as gestoras do </a:t>
            </a:r>
            <a:r>
              <a:rPr lang="pt-BR" dirty="0" err="1"/>
              <a:t>DeGR</a:t>
            </a:r>
            <a:r>
              <a:rPr lang="pt-BR" dirty="0"/>
              <a:t>. No registro seria preenchido um formulário que daria às gestoras informações importantes quanto à periculosidade dos resíduos, bem como geraria um código de alocação do resíduo no futuro estoque físico do </a:t>
            </a:r>
            <a:r>
              <a:rPr lang="pt-BR" dirty="0" err="1"/>
              <a:t>DeGR</a:t>
            </a:r>
            <a:r>
              <a:rPr lang="pt-BR" dirty="0"/>
              <a:t>. </a:t>
            </a:r>
            <a:endParaRPr lang="pt-BR" dirty="0" smtClean="0"/>
          </a:p>
          <a:p>
            <a:r>
              <a:rPr lang="pt-BR" dirty="0" smtClean="0"/>
              <a:t>E</a:t>
            </a:r>
            <a:r>
              <a:rPr lang="pt-BR" dirty="0"/>
              <a:t>, ao final, o gerador seria avaliado pelas gestoras.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Divisão de tarefas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err="1"/>
              <a:t>Antonio</a:t>
            </a:r>
            <a:r>
              <a:rPr lang="pt-BR" dirty="0"/>
              <a:t> ficou responsável pelas tarefas de </a:t>
            </a:r>
            <a:r>
              <a:rPr lang="pt-BR" dirty="0" smtClean="0"/>
              <a:t>gerenciamento: definição </a:t>
            </a:r>
            <a:r>
              <a:rPr lang="pt-BR" dirty="0"/>
              <a:t>de prazos, </a:t>
            </a:r>
            <a:r>
              <a:rPr lang="pt-BR" dirty="0" smtClean="0"/>
              <a:t>comunicação, </a:t>
            </a:r>
            <a:r>
              <a:rPr lang="pt-BR" dirty="0"/>
              <a:t>convocação e registro de reuniões, e definição de prioridade/urgência das tarefas.</a:t>
            </a:r>
          </a:p>
          <a:p>
            <a:r>
              <a:rPr lang="pt-BR" dirty="0"/>
              <a:t>Arthur ficou </a:t>
            </a:r>
            <a:r>
              <a:rPr lang="pt-BR" dirty="0" smtClean="0"/>
              <a:t>responsável pela </a:t>
            </a:r>
            <a:r>
              <a:rPr lang="pt-BR" dirty="0"/>
              <a:t>criação das etiquetas, da funcionalidade de criação de </a:t>
            </a:r>
            <a:r>
              <a:rPr lang="pt-BR" dirty="0" smtClean="0"/>
              <a:t>planilhas, </a:t>
            </a:r>
            <a:r>
              <a:rPr lang="pt-BR" dirty="0"/>
              <a:t>do código de alocação física dos resíduos, e pela comunicação com a </a:t>
            </a:r>
            <a:r>
              <a:rPr lang="pt-BR" dirty="0" err="1"/>
              <a:t>SIn</a:t>
            </a:r>
            <a:r>
              <a:rPr lang="pt-BR" dirty="0" err="1" smtClean="0"/>
              <a:t>.</a:t>
            </a:r>
            <a:endParaRPr lang="pt-BR" dirty="0" smtClean="0"/>
          </a:p>
          <a:p>
            <a:r>
              <a:rPr lang="pt-BR" dirty="0"/>
              <a:t>Pedro ficou responsável pelo desenvolvimento das demais funcionalidades do site e da página de </a:t>
            </a:r>
            <a:r>
              <a:rPr lang="pt-BR" dirty="0" smtClean="0"/>
              <a:t>administração: formulário, </a:t>
            </a:r>
            <a:r>
              <a:rPr lang="pt-BR" dirty="0"/>
              <a:t>cadastro de usuários</a:t>
            </a:r>
            <a:r>
              <a:rPr lang="pt-BR" dirty="0" smtClean="0"/>
              <a:t>, </a:t>
            </a:r>
            <a:r>
              <a:rPr lang="pt-BR" dirty="0"/>
              <a:t>funcionalidades dos </a:t>
            </a:r>
            <a:r>
              <a:rPr lang="pt-BR" dirty="0" smtClean="0"/>
              <a:t>resíduos, avaliação </a:t>
            </a:r>
            <a:r>
              <a:rPr lang="pt-BR" dirty="0"/>
              <a:t>dos resíduos pelas gestoras </a:t>
            </a:r>
            <a:r>
              <a:rPr lang="pt-BR" dirty="0" smtClean="0"/>
              <a:t>e </a:t>
            </a:r>
            <a:r>
              <a:rPr lang="pt-BR" dirty="0"/>
              <a:t>design do site.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37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Realização do trabalho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Reunião com gestoras, Ana Marta e Paula, </a:t>
            </a:r>
            <a:r>
              <a:rPr lang="pt-BR" dirty="0"/>
              <a:t>para identificação de seus anseios quanto ao potencial site de gestão de resíduos.</a:t>
            </a:r>
          </a:p>
          <a:p>
            <a:r>
              <a:rPr lang="pt-BR" dirty="0"/>
              <a:t>R</a:t>
            </a:r>
            <a:r>
              <a:rPr lang="pt-BR" dirty="0" smtClean="0"/>
              <a:t>eunião </a:t>
            </a:r>
            <a:r>
              <a:rPr lang="pt-BR" dirty="0"/>
              <a:t>de planejamento </a:t>
            </a:r>
            <a:r>
              <a:rPr lang="pt-BR" dirty="0" smtClean="0"/>
              <a:t>da </a:t>
            </a:r>
            <a:r>
              <a:rPr lang="pt-BR" dirty="0"/>
              <a:t>equipe, na qual foram deliberadas algumas funcionalidades essenciais para o site, bem como metodologia e planejamento do trabalho a ser realizado ao longo do semestre, e ferramentas de desenvolvimento web a serem aprendidas e aplicadas.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5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Reuniões de atualização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449" y="1429555"/>
            <a:ext cx="8727548" cy="4906851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9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Comunicação interna e externa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76" y="1390918"/>
            <a:ext cx="8545212" cy="5093500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8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Gerenciamento de tarefas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524" y="1386110"/>
            <a:ext cx="9089995" cy="5110627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4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Hospedagem do site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342" y="1360353"/>
            <a:ext cx="9328992" cy="5244998"/>
          </a:xfrm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03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5774" y="2570969"/>
            <a:ext cx="6967472" cy="1400530"/>
          </a:xfrm>
        </p:spPr>
        <p:txBody>
          <a:bodyPr/>
          <a:lstStyle/>
          <a:p>
            <a:r>
              <a:rPr lang="pt-BR" sz="8000" dirty="0" smtClean="0"/>
              <a:t>RESULTADOS?</a:t>
            </a:r>
            <a:endParaRPr lang="pt-BR" sz="8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92000" y="3271234"/>
            <a:ext cx="927279" cy="49154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r>
              <a:rPr lang="en-US" dirty="0" smtClean="0"/>
              <a:t>/9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86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188</TotalTime>
  <Words>294</Words>
  <Application>Microsoft Office PowerPoint</Application>
  <PresentationFormat>Widescreen</PresentationFormat>
  <Paragraphs>30</Paragraphs>
  <Slides>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Íon</vt:lpstr>
      <vt:lpstr>Sistema de Gestão de Resíduos do DeGR</vt:lpstr>
      <vt:lpstr>Proposta</vt:lpstr>
      <vt:lpstr>Divisão de tarefas</vt:lpstr>
      <vt:lpstr>Realização do trabalho</vt:lpstr>
      <vt:lpstr>Reuniões de atualização</vt:lpstr>
      <vt:lpstr>Comunicação interna e externa</vt:lpstr>
      <vt:lpstr>Gerenciamento de tarefas</vt:lpstr>
      <vt:lpstr>Hospedagem do site</vt:lpstr>
      <vt:lpstr>RESULTADOS?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Gestão de Resíduos do DeGR</dc:title>
  <dc:creator>user</dc:creator>
  <cp:lastModifiedBy>user</cp:lastModifiedBy>
  <cp:revision>6</cp:revision>
  <dcterms:created xsi:type="dcterms:W3CDTF">2018-12-10T01:08:18Z</dcterms:created>
  <dcterms:modified xsi:type="dcterms:W3CDTF">2018-12-10T12:07:50Z</dcterms:modified>
</cp:coreProperties>
</file>